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-1018" y="-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7256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0847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334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0730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7981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524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000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7951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235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5830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5836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A47B0-FF38-45CB-9347-4DCE14312312}" type="datetimeFigureOut">
              <a:rPr lang="de-DE" smtClean="0"/>
              <a:t>02.01.2025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432CE-61E4-41FC-8E21-26ADCF3F1B41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907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220" y="1429677"/>
            <a:ext cx="5757793" cy="4316699"/>
          </a:xfrm>
          <a:prstGeom prst="rect">
            <a:avLst/>
          </a:prstGeom>
        </p:spPr>
      </p:pic>
      <p:cxnSp>
        <p:nvCxnSpPr>
          <p:cNvPr id="7" name="Gerade Verbindung mit Pfeil 6"/>
          <p:cNvCxnSpPr/>
          <p:nvPr/>
        </p:nvCxnSpPr>
        <p:spPr>
          <a:xfrm flipH="1">
            <a:off x="4232910" y="2928620"/>
            <a:ext cx="529590" cy="3937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 flipH="1">
            <a:off x="5006340" y="4495800"/>
            <a:ext cx="495300" cy="1752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4709160" y="2782575"/>
            <a:ext cx="574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Eq. 5.1</a:t>
            </a:r>
            <a:endParaRPr lang="de-DE" sz="1100" dirty="0"/>
          </a:p>
        </p:txBody>
      </p:sp>
      <p:sp>
        <p:nvSpPr>
          <p:cNvPr id="17" name="Textfeld 16"/>
          <p:cNvSpPr txBox="1"/>
          <p:nvPr/>
        </p:nvSpPr>
        <p:spPr>
          <a:xfrm>
            <a:off x="5433060" y="4352300"/>
            <a:ext cx="574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smtClean="0"/>
              <a:t>Eq. 5.2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145917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Breitbild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Niehaus</dc:creator>
  <cp:lastModifiedBy>Daniel Niehaus</cp:lastModifiedBy>
  <cp:revision>2</cp:revision>
  <dcterms:created xsi:type="dcterms:W3CDTF">2025-01-02T14:40:38Z</dcterms:created>
  <dcterms:modified xsi:type="dcterms:W3CDTF">2025-01-05T14:07:25Z</dcterms:modified>
</cp:coreProperties>
</file>